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" roundtripDataSignature="AMtx7mh4CbfFWp/36LoUFmo7PAOyd1Ry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5A9A"/>
    <a:srgbClr val="005A96"/>
    <a:srgbClr val="005696"/>
    <a:srgbClr val="00589A"/>
    <a:srgbClr val="005A9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-67" y="-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293970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3771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854376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854376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854376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854376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854376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854376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854376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7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4321743" y="1049154"/>
            <a:ext cx="7295950" cy="1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pt-BR" sz="4000" b="1" cap="all" dirty="0" smtClean="0"/>
              <a:t>TÍTULO </a:t>
            </a:r>
            <a:r>
              <a:rPr lang="pt-BR" sz="4000" b="1" cap="all" dirty="0"/>
              <a:t>DO </a:t>
            </a:r>
            <a:r>
              <a:rPr lang="pt-BR" sz="4000" b="1" cap="all" dirty="0" smtClean="0"/>
              <a:t>TRABALHO</a:t>
            </a:r>
            <a:endParaRPr sz="4000" dirty="0"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5365750" y="3693386"/>
            <a:ext cx="6107112" cy="201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000" dirty="0"/>
              <a:t>Nome Completo da Autoria, instituição de origem, agência financiadora (se houver)</a:t>
            </a:r>
          </a:p>
          <a:p>
            <a:r>
              <a:rPr lang="pt-BR" sz="2000" dirty="0"/>
              <a:t>Nome Completo da Coautoria (se houver) instituição de origem, agência financiadora (se houver)</a:t>
            </a:r>
          </a:p>
          <a:p>
            <a:r>
              <a:rPr lang="pt-BR" sz="2000" dirty="0"/>
              <a:t>Nome Completo da Coautoria (se houver) instituição de origem, agência financiadora (se houver)</a:t>
            </a:r>
          </a:p>
        </p:txBody>
      </p:sp>
      <p:sp>
        <p:nvSpPr>
          <p:cNvPr id="87" name="Google Shape;87;p1"/>
          <p:cNvSpPr/>
          <p:nvPr/>
        </p:nvSpPr>
        <p:spPr>
          <a:xfrm>
            <a:off x="-16650" y="-16651"/>
            <a:ext cx="12208800" cy="344541"/>
          </a:xfrm>
          <a:prstGeom prst="rect">
            <a:avLst/>
          </a:prstGeom>
          <a:solidFill>
            <a:srgbClr val="005A9E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"/>
          <p:cNvSpPr/>
          <p:nvPr/>
        </p:nvSpPr>
        <p:spPr>
          <a:xfrm>
            <a:off x="-16650" y="6653900"/>
            <a:ext cx="12208800" cy="237300"/>
          </a:xfrm>
          <a:prstGeom prst="rect">
            <a:avLst/>
          </a:prstGeom>
          <a:solidFill>
            <a:srgbClr val="005A9A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"/>
          <p:cNvSpPr/>
          <p:nvPr/>
        </p:nvSpPr>
        <p:spPr>
          <a:xfrm rot="5400000">
            <a:off x="-3362250" y="3320650"/>
            <a:ext cx="6903600" cy="237300"/>
          </a:xfrm>
          <a:prstGeom prst="rect">
            <a:avLst/>
          </a:prstGeom>
          <a:solidFill>
            <a:srgbClr val="005A9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"/>
          <p:cNvSpPr/>
          <p:nvPr/>
        </p:nvSpPr>
        <p:spPr>
          <a:xfrm rot="5400000">
            <a:off x="8650650" y="3324950"/>
            <a:ext cx="6903600" cy="237300"/>
          </a:xfrm>
          <a:prstGeom prst="rect">
            <a:avLst/>
          </a:prstGeom>
          <a:solidFill>
            <a:srgbClr val="005A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199" y="1349829"/>
            <a:ext cx="4021887" cy="531024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08199" y="332091"/>
            <a:ext cx="4021887" cy="1015663"/>
          </a:xfrm>
          <a:prstGeom prst="rect">
            <a:avLst/>
          </a:prstGeom>
          <a:solidFill>
            <a:srgbClr val="005A9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VIII Congresso Internacional de Literatura Infantil e Juvenil - CILIJ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3516086" y="338999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pt-BR" b="1" cap="all" dirty="0" smtClean="0">
                <a:solidFill>
                  <a:srgbClr val="002060"/>
                </a:solidFill>
              </a:rPr>
              <a:t>introdução</a:t>
            </a:r>
            <a:endParaRPr dirty="0">
              <a:solidFill>
                <a:srgbClr val="002060"/>
              </a:solidFill>
            </a:endParaRPr>
          </a:p>
        </p:txBody>
      </p:sp>
      <p:cxnSp>
        <p:nvCxnSpPr>
          <p:cNvPr id="100" name="Google Shape;100;p2"/>
          <p:cNvCxnSpPr/>
          <p:nvPr/>
        </p:nvCxnSpPr>
        <p:spPr>
          <a:xfrm>
            <a:off x="208200" y="220700"/>
            <a:ext cx="0" cy="643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2"/>
          <p:cNvCxnSpPr/>
          <p:nvPr/>
        </p:nvCxnSpPr>
        <p:spPr>
          <a:xfrm>
            <a:off x="195700" y="220700"/>
            <a:ext cx="118173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2"/>
          <p:cNvCxnSpPr/>
          <p:nvPr/>
        </p:nvCxnSpPr>
        <p:spPr>
          <a:xfrm>
            <a:off x="12000450" y="220700"/>
            <a:ext cx="12600" cy="644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2"/>
          <p:cNvCxnSpPr/>
          <p:nvPr/>
        </p:nvCxnSpPr>
        <p:spPr>
          <a:xfrm>
            <a:off x="208200" y="6666450"/>
            <a:ext cx="11804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104;p2"/>
          <p:cNvSpPr/>
          <p:nvPr/>
        </p:nvSpPr>
        <p:spPr>
          <a:xfrm>
            <a:off x="-16650" y="-16650"/>
            <a:ext cx="12208800" cy="237300"/>
          </a:xfrm>
          <a:prstGeom prst="rect">
            <a:avLst/>
          </a:prstGeom>
          <a:solidFill>
            <a:srgbClr val="005A9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650" y="6653900"/>
            <a:ext cx="12208800" cy="237300"/>
          </a:xfrm>
          <a:prstGeom prst="rect">
            <a:avLst/>
          </a:prstGeom>
          <a:solidFill>
            <a:srgbClr val="005A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 rot="5400000">
            <a:off x="-3362250" y="3320650"/>
            <a:ext cx="6903600" cy="237300"/>
          </a:xfrm>
          <a:prstGeom prst="rect">
            <a:avLst/>
          </a:prstGeom>
          <a:solidFill>
            <a:srgbClr val="005A9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 rot="5400000">
            <a:off x="8650650" y="3324950"/>
            <a:ext cx="6903600" cy="237300"/>
          </a:xfrm>
          <a:prstGeom prst="rect">
            <a:avLst/>
          </a:prstGeom>
          <a:solidFill>
            <a:srgbClr val="005A9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1" name="Imagem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18509" y="5934838"/>
            <a:ext cx="383113" cy="3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Imagem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1131" y="5921778"/>
            <a:ext cx="396173" cy="39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Imagem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4975" y="6021095"/>
            <a:ext cx="599550" cy="19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Imagem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3487" y="5903889"/>
            <a:ext cx="905305" cy="41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Imagem 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5650" y="14882614"/>
            <a:ext cx="430213" cy="10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5325150" y="62228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</a:t>
            </a: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5325150" y="67181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3516086" y="338999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pt-BR" b="1" cap="all" dirty="0" smtClean="0">
                <a:solidFill>
                  <a:srgbClr val="002060"/>
                </a:solidFill>
              </a:rPr>
              <a:t>JUSTIFICATIVA</a:t>
            </a:r>
            <a:endParaRPr dirty="0">
              <a:solidFill>
                <a:srgbClr val="002060"/>
              </a:solidFill>
            </a:endParaRPr>
          </a:p>
        </p:txBody>
      </p:sp>
      <p:cxnSp>
        <p:nvCxnSpPr>
          <p:cNvPr id="100" name="Google Shape;100;p2"/>
          <p:cNvCxnSpPr/>
          <p:nvPr/>
        </p:nvCxnSpPr>
        <p:spPr>
          <a:xfrm>
            <a:off x="208200" y="220700"/>
            <a:ext cx="0" cy="643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2"/>
          <p:cNvCxnSpPr/>
          <p:nvPr/>
        </p:nvCxnSpPr>
        <p:spPr>
          <a:xfrm>
            <a:off x="195700" y="220700"/>
            <a:ext cx="118173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2"/>
          <p:cNvCxnSpPr/>
          <p:nvPr/>
        </p:nvCxnSpPr>
        <p:spPr>
          <a:xfrm>
            <a:off x="12000450" y="220700"/>
            <a:ext cx="12600" cy="644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2"/>
          <p:cNvCxnSpPr/>
          <p:nvPr/>
        </p:nvCxnSpPr>
        <p:spPr>
          <a:xfrm>
            <a:off x="208200" y="6666450"/>
            <a:ext cx="11804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104;p2"/>
          <p:cNvSpPr/>
          <p:nvPr/>
        </p:nvSpPr>
        <p:spPr>
          <a:xfrm>
            <a:off x="-16650" y="-16650"/>
            <a:ext cx="12208800" cy="237300"/>
          </a:xfrm>
          <a:prstGeom prst="rect">
            <a:avLst/>
          </a:prstGeom>
          <a:solidFill>
            <a:srgbClr val="005A9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650" y="6653900"/>
            <a:ext cx="12208800" cy="237300"/>
          </a:xfrm>
          <a:prstGeom prst="rect">
            <a:avLst/>
          </a:prstGeom>
          <a:solidFill>
            <a:srgbClr val="005A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 rot="5400000">
            <a:off x="-3362250" y="3320650"/>
            <a:ext cx="6903600" cy="237300"/>
          </a:xfrm>
          <a:prstGeom prst="rect">
            <a:avLst/>
          </a:prstGeom>
          <a:solidFill>
            <a:srgbClr val="005A9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 rot="5400000">
            <a:off x="8650650" y="3324950"/>
            <a:ext cx="6903600" cy="237300"/>
          </a:xfrm>
          <a:prstGeom prst="rect">
            <a:avLst/>
          </a:prstGeom>
          <a:solidFill>
            <a:srgbClr val="005A9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1" name="Imagem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18509" y="5934838"/>
            <a:ext cx="383113" cy="3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Imagem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1131" y="5921778"/>
            <a:ext cx="396173" cy="39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Imagem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4975" y="6021095"/>
            <a:ext cx="599550" cy="19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Imagem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3487" y="5903889"/>
            <a:ext cx="905305" cy="41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Imagem 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5650" y="14882614"/>
            <a:ext cx="430213" cy="10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5325150" y="62228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</a:t>
            </a: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5325150" y="67181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3516086" y="338999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pt-BR" b="1" cap="all" dirty="0" smtClean="0">
                <a:solidFill>
                  <a:srgbClr val="002060"/>
                </a:solidFill>
              </a:rPr>
              <a:t>OBJETIVO</a:t>
            </a:r>
            <a:endParaRPr dirty="0">
              <a:solidFill>
                <a:srgbClr val="002060"/>
              </a:solidFill>
            </a:endParaRPr>
          </a:p>
        </p:txBody>
      </p:sp>
      <p:cxnSp>
        <p:nvCxnSpPr>
          <p:cNvPr id="100" name="Google Shape;100;p2"/>
          <p:cNvCxnSpPr/>
          <p:nvPr/>
        </p:nvCxnSpPr>
        <p:spPr>
          <a:xfrm>
            <a:off x="208200" y="220700"/>
            <a:ext cx="0" cy="643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2"/>
          <p:cNvCxnSpPr/>
          <p:nvPr/>
        </p:nvCxnSpPr>
        <p:spPr>
          <a:xfrm>
            <a:off x="195700" y="220700"/>
            <a:ext cx="118173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2"/>
          <p:cNvCxnSpPr/>
          <p:nvPr/>
        </p:nvCxnSpPr>
        <p:spPr>
          <a:xfrm>
            <a:off x="12000450" y="220700"/>
            <a:ext cx="12600" cy="644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2"/>
          <p:cNvCxnSpPr/>
          <p:nvPr/>
        </p:nvCxnSpPr>
        <p:spPr>
          <a:xfrm>
            <a:off x="208200" y="6666450"/>
            <a:ext cx="11804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104;p2"/>
          <p:cNvSpPr/>
          <p:nvPr/>
        </p:nvSpPr>
        <p:spPr>
          <a:xfrm>
            <a:off x="-16650" y="-16650"/>
            <a:ext cx="12208800" cy="237300"/>
          </a:xfrm>
          <a:prstGeom prst="rect">
            <a:avLst/>
          </a:prstGeom>
          <a:solidFill>
            <a:srgbClr val="005A9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650" y="6653900"/>
            <a:ext cx="12208800" cy="237300"/>
          </a:xfrm>
          <a:prstGeom prst="rect">
            <a:avLst/>
          </a:prstGeom>
          <a:solidFill>
            <a:srgbClr val="005A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 rot="5400000">
            <a:off x="-3362250" y="3320650"/>
            <a:ext cx="6903600" cy="237300"/>
          </a:xfrm>
          <a:prstGeom prst="rect">
            <a:avLst/>
          </a:prstGeom>
          <a:solidFill>
            <a:srgbClr val="005A9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 rot="5400000">
            <a:off x="8650650" y="3324950"/>
            <a:ext cx="6903600" cy="237300"/>
          </a:xfrm>
          <a:prstGeom prst="rect">
            <a:avLst/>
          </a:prstGeom>
          <a:solidFill>
            <a:srgbClr val="005A9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1" name="Imagem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18509" y="5934838"/>
            <a:ext cx="383113" cy="3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Imagem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1131" y="5921778"/>
            <a:ext cx="396173" cy="39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Imagem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4975" y="6021095"/>
            <a:ext cx="599550" cy="19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Imagem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3487" y="5903889"/>
            <a:ext cx="905305" cy="41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Imagem 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5650" y="14882614"/>
            <a:ext cx="430213" cy="10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5325150" y="62228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</a:t>
            </a: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5325150" y="67181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3516086" y="338999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pt-BR" b="1" cap="all" dirty="0" smtClean="0">
                <a:solidFill>
                  <a:srgbClr val="002060"/>
                </a:solidFill>
              </a:rPr>
              <a:t>REFERENCIAL TEÓRICO</a:t>
            </a:r>
            <a:endParaRPr dirty="0">
              <a:solidFill>
                <a:srgbClr val="002060"/>
              </a:solidFill>
            </a:endParaRPr>
          </a:p>
        </p:txBody>
      </p:sp>
      <p:cxnSp>
        <p:nvCxnSpPr>
          <p:cNvPr id="100" name="Google Shape;100;p2"/>
          <p:cNvCxnSpPr/>
          <p:nvPr/>
        </p:nvCxnSpPr>
        <p:spPr>
          <a:xfrm>
            <a:off x="208200" y="220700"/>
            <a:ext cx="0" cy="643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2"/>
          <p:cNvCxnSpPr/>
          <p:nvPr/>
        </p:nvCxnSpPr>
        <p:spPr>
          <a:xfrm>
            <a:off x="195700" y="220700"/>
            <a:ext cx="118173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2"/>
          <p:cNvCxnSpPr/>
          <p:nvPr/>
        </p:nvCxnSpPr>
        <p:spPr>
          <a:xfrm>
            <a:off x="12000450" y="220700"/>
            <a:ext cx="12600" cy="644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2"/>
          <p:cNvCxnSpPr/>
          <p:nvPr/>
        </p:nvCxnSpPr>
        <p:spPr>
          <a:xfrm>
            <a:off x="208200" y="6666450"/>
            <a:ext cx="11804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104;p2"/>
          <p:cNvSpPr/>
          <p:nvPr/>
        </p:nvSpPr>
        <p:spPr>
          <a:xfrm>
            <a:off x="-16650" y="-16650"/>
            <a:ext cx="12208800" cy="237300"/>
          </a:xfrm>
          <a:prstGeom prst="rect">
            <a:avLst/>
          </a:prstGeom>
          <a:solidFill>
            <a:srgbClr val="005A9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650" y="6653900"/>
            <a:ext cx="12208800" cy="237300"/>
          </a:xfrm>
          <a:prstGeom prst="rect">
            <a:avLst/>
          </a:prstGeom>
          <a:solidFill>
            <a:srgbClr val="005A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 rot="5400000">
            <a:off x="-3362250" y="3320650"/>
            <a:ext cx="6903600" cy="237300"/>
          </a:xfrm>
          <a:prstGeom prst="rect">
            <a:avLst/>
          </a:prstGeom>
          <a:solidFill>
            <a:srgbClr val="005A9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 rot="5400000">
            <a:off x="8650650" y="3324950"/>
            <a:ext cx="6903600" cy="237300"/>
          </a:xfrm>
          <a:prstGeom prst="rect">
            <a:avLst/>
          </a:prstGeom>
          <a:solidFill>
            <a:srgbClr val="005A9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1" name="Imagem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18509" y="5934838"/>
            <a:ext cx="383113" cy="3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Imagem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1131" y="5921778"/>
            <a:ext cx="396173" cy="39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Imagem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4975" y="6021095"/>
            <a:ext cx="599550" cy="19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Imagem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3487" y="5903889"/>
            <a:ext cx="905305" cy="41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Imagem 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5650" y="14882614"/>
            <a:ext cx="430213" cy="10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5325150" y="62228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</a:t>
            </a: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5325150" y="67181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3516086" y="338999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pt-BR" b="1" cap="all" dirty="0" smtClean="0">
                <a:solidFill>
                  <a:srgbClr val="002060"/>
                </a:solidFill>
              </a:rPr>
              <a:t>CONSIDERAÇÕES</a:t>
            </a:r>
            <a:endParaRPr dirty="0">
              <a:solidFill>
                <a:srgbClr val="002060"/>
              </a:solidFill>
            </a:endParaRPr>
          </a:p>
        </p:txBody>
      </p:sp>
      <p:cxnSp>
        <p:nvCxnSpPr>
          <p:cNvPr id="100" name="Google Shape;100;p2"/>
          <p:cNvCxnSpPr/>
          <p:nvPr/>
        </p:nvCxnSpPr>
        <p:spPr>
          <a:xfrm>
            <a:off x="208200" y="220700"/>
            <a:ext cx="0" cy="643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2"/>
          <p:cNvCxnSpPr/>
          <p:nvPr/>
        </p:nvCxnSpPr>
        <p:spPr>
          <a:xfrm>
            <a:off x="195700" y="220700"/>
            <a:ext cx="118173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2"/>
          <p:cNvCxnSpPr/>
          <p:nvPr/>
        </p:nvCxnSpPr>
        <p:spPr>
          <a:xfrm>
            <a:off x="12000450" y="220700"/>
            <a:ext cx="12600" cy="644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2"/>
          <p:cNvCxnSpPr/>
          <p:nvPr/>
        </p:nvCxnSpPr>
        <p:spPr>
          <a:xfrm>
            <a:off x="208200" y="6666450"/>
            <a:ext cx="11804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104;p2"/>
          <p:cNvSpPr/>
          <p:nvPr/>
        </p:nvSpPr>
        <p:spPr>
          <a:xfrm>
            <a:off x="-16650" y="-16650"/>
            <a:ext cx="12208800" cy="237300"/>
          </a:xfrm>
          <a:prstGeom prst="rect">
            <a:avLst/>
          </a:prstGeom>
          <a:solidFill>
            <a:srgbClr val="005A9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650" y="6653900"/>
            <a:ext cx="12208800" cy="237300"/>
          </a:xfrm>
          <a:prstGeom prst="rect">
            <a:avLst/>
          </a:prstGeom>
          <a:solidFill>
            <a:srgbClr val="005A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 rot="5400000">
            <a:off x="-3362250" y="3320650"/>
            <a:ext cx="6903600" cy="237300"/>
          </a:xfrm>
          <a:prstGeom prst="rect">
            <a:avLst/>
          </a:prstGeom>
          <a:solidFill>
            <a:srgbClr val="005A9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 rot="5400000">
            <a:off x="8650650" y="3324950"/>
            <a:ext cx="6903600" cy="237300"/>
          </a:xfrm>
          <a:prstGeom prst="rect">
            <a:avLst/>
          </a:prstGeom>
          <a:solidFill>
            <a:srgbClr val="005A9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1" name="Imagem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18509" y="5934838"/>
            <a:ext cx="383113" cy="3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Imagem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1131" y="5921778"/>
            <a:ext cx="396173" cy="39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Imagem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4975" y="6021095"/>
            <a:ext cx="599550" cy="19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Imagem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3487" y="5903889"/>
            <a:ext cx="905305" cy="41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Imagem 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5650" y="14882614"/>
            <a:ext cx="430213" cy="10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5325150" y="62228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</a:t>
            </a: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5325150" y="67181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3516086" y="338999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pt-BR" b="1" cap="all" dirty="0" smtClean="0">
                <a:solidFill>
                  <a:srgbClr val="002060"/>
                </a:solidFill>
              </a:rPr>
              <a:t>REFERÊNCIAS</a:t>
            </a:r>
            <a:endParaRPr dirty="0">
              <a:solidFill>
                <a:srgbClr val="002060"/>
              </a:solidFill>
            </a:endParaRPr>
          </a:p>
        </p:txBody>
      </p:sp>
      <p:cxnSp>
        <p:nvCxnSpPr>
          <p:cNvPr id="100" name="Google Shape;100;p2"/>
          <p:cNvCxnSpPr/>
          <p:nvPr/>
        </p:nvCxnSpPr>
        <p:spPr>
          <a:xfrm>
            <a:off x="208200" y="220700"/>
            <a:ext cx="0" cy="643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2"/>
          <p:cNvCxnSpPr/>
          <p:nvPr/>
        </p:nvCxnSpPr>
        <p:spPr>
          <a:xfrm>
            <a:off x="195700" y="220700"/>
            <a:ext cx="118173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2"/>
          <p:cNvCxnSpPr/>
          <p:nvPr/>
        </p:nvCxnSpPr>
        <p:spPr>
          <a:xfrm>
            <a:off x="12000450" y="220700"/>
            <a:ext cx="12600" cy="644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2"/>
          <p:cNvCxnSpPr/>
          <p:nvPr/>
        </p:nvCxnSpPr>
        <p:spPr>
          <a:xfrm>
            <a:off x="208200" y="6666450"/>
            <a:ext cx="11804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104;p2"/>
          <p:cNvSpPr/>
          <p:nvPr/>
        </p:nvSpPr>
        <p:spPr>
          <a:xfrm>
            <a:off x="-16650" y="-16650"/>
            <a:ext cx="12208800" cy="237300"/>
          </a:xfrm>
          <a:prstGeom prst="rect">
            <a:avLst/>
          </a:prstGeom>
          <a:solidFill>
            <a:srgbClr val="005A9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650" y="6653900"/>
            <a:ext cx="12208800" cy="237300"/>
          </a:xfrm>
          <a:prstGeom prst="rect">
            <a:avLst/>
          </a:prstGeom>
          <a:solidFill>
            <a:srgbClr val="005A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 rot="5400000">
            <a:off x="-3362250" y="3320650"/>
            <a:ext cx="6903600" cy="237300"/>
          </a:xfrm>
          <a:prstGeom prst="rect">
            <a:avLst/>
          </a:prstGeom>
          <a:solidFill>
            <a:srgbClr val="005A9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 rot="5400000">
            <a:off x="8650650" y="3324950"/>
            <a:ext cx="6903600" cy="237300"/>
          </a:xfrm>
          <a:prstGeom prst="rect">
            <a:avLst/>
          </a:prstGeom>
          <a:solidFill>
            <a:srgbClr val="005A9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1" name="Imagem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18509" y="5934838"/>
            <a:ext cx="383113" cy="3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Imagem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1131" y="5921778"/>
            <a:ext cx="396173" cy="39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Imagem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4975" y="6021095"/>
            <a:ext cx="599550" cy="19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Imagem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3487" y="5903889"/>
            <a:ext cx="905305" cy="41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Imagem 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5650" y="14882614"/>
            <a:ext cx="430213" cy="10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5325150" y="62228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</a:t>
            </a: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5325150" y="67181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Google Shape;100;p2"/>
          <p:cNvCxnSpPr/>
          <p:nvPr/>
        </p:nvCxnSpPr>
        <p:spPr>
          <a:xfrm>
            <a:off x="208200" y="220700"/>
            <a:ext cx="0" cy="643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2"/>
          <p:cNvCxnSpPr/>
          <p:nvPr/>
        </p:nvCxnSpPr>
        <p:spPr>
          <a:xfrm>
            <a:off x="195700" y="220700"/>
            <a:ext cx="118173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2"/>
          <p:cNvCxnSpPr/>
          <p:nvPr/>
        </p:nvCxnSpPr>
        <p:spPr>
          <a:xfrm>
            <a:off x="12000450" y="220700"/>
            <a:ext cx="12600" cy="644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2"/>
          <p:cNvCxnSpPr/>
          <p:nvPr/>
        </p:nvCxnSpPr>
        <p:spPr>
          <a:xfrm>
            <a:off x="208200" y="6666450"/>
            <a:ext cx="11804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" name="Google Shape;104;p2"/>
          <p:cNvSpPr/>
          <p:nvPr/>
        </p:nvSpPr>
        <p:spPr>
          <a:xfrm>
            <a:off x="-16650" y="-16650"/>
            <a:ext cx="12208800" cy="237300"/>
          </a:xfrm>
          <a:prstGeom prst="rect">
            <a:avLst/>
          </a:prstGeom>
          <a:solidFill>
            <a:srgbClr val="005A9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650" y="6653900"/>
            <a:ext cx="12208800" cy="237300"/>
          </a:xfrm>
          <a:prstGeom prst="rect">
            <a:avLst/>
          </a:prstGeom>
          <a:solidFill>
            <a:srgbClr val="005A9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 rot="5400000">
            <a:off x="-3362250" y="3320650"/>
            <a:ext cx="6903600" cy="237300"/>
          </a:xfrm>
          <a:prstGeom prst="rect">
            <a:avLst/>
          </a:prstGeom>
          <a:solidFill>
            <a:srgbClr val="005A9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 rot="5400000">
            <a:off x="8650650" y="3324950"/>
            <a:ext cx="6903600" cy="237300"/>
          </a:xfrm>
          <a:prstGeom prst="rect">
            <a:avLst/>
          </a:prstGeom>
          <a:solidFill>
            <a:srgbClr val="005A9A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1" name="Imagem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18509" y="5934838"/>
            <a:ext cx="383113" cy="3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Imagem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1131" y="5921778"/>
            <a:ext cx="396173" cy="39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Imagem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4975" y="6021095"/>
            <a:ext cx="599550" cy="19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Imagem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3487" y="5903889"/>
            <a:ext cx="905305" cy="41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Imagem 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5650" y="14882614"/>
            <a:ext cx="430213" cy="10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5325150" y="62228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</a:t>
            </a: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5325150" y="67181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56753" y="209007"/>
            <a:ext cx="4021887" cy="1015663"/>
          </a:xfrm>
          <a:prstGeom prst="rect">
            <a:avLst/>
          </a:prstGeom>
          <a:solidFill>
            <a:srgbClr val="005A9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VIII Congresso Internacional de Literatura Infantil e Juvenil - CILIJ</a:t>
            </a:r>
            <a:endParaRPr lang="pt-BR" sz="2000" b="1" dirty="0">
              <a:solidFill>
                <a:schemeClr val="bg1"/>
              </a:solidFill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753" y="1227907"/>
            <a:ext cx="4021887" cy="5460273"/>
          </a:xfrm>
          <a:prstGeom prst="rect">
            <a:avLst/>
          </a:prstGeom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891" name="AutoShape 3" descr="Icone Ema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7892" name="Picture 4" descr="C:\Users\usuario\Desktop\emai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56405" y="3868786"/>
            <a:ext cx="305206" cy="305206"/>
          </a:xfrm>
          <a:prstGeom prst="rect">
            <a:avLst/>
          </a:prstGeom>
          <a:noFill/>
        </p:spPr>
      </p:pic>
      <p:sp>
        <p:nvSpPr>
          <p:cNvPr id="27" name="CaixaDeTexto 26"/>
          <p:cNvSpPr txBox="1"/>
          <p:nvPr/>
        </p:nvSpPr>
        <p:spPr>
          <a:xfrm>
            <a:off x="6740434" y="2677886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</a:rPr>
              <a:t>Contatos</a:t>
            </a:r>
            <a:endParaRPr lang="pt-BR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89</Words>
  <Application>Microsoft Office PowerPoint</Application>
  <PresentationFormat>Personalizar</PresentationFormat>
  <Paragraphs>20</Paragraphs>
  <Slides>8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9" baseType="lpstr">
      <vt:lpstr>Tema do Office</vt:lpstr>
      <vt:lpstr>TÍTULO DO TRABALHO</vt:lpstr>
      <vt:lpstr>introdução</vt:lpstr>
      <vt:lpstr>JUSTIFICATIVA</vt:lpstr>
      <vt:lpstr>OBJETIVO</vt:lpstr>
      <vt:lpstr>REFERENCIAL TEÓRICO</vt:lpstr>
      <vt:lpstr>CONSIDERAÇÕES</vt:lpstr>
      <vt:lpstr>REFERÊNCIAS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BL</dc:creator>
  <cp:lastModifiedBy>Adriana</cp:lastModifiedBy>
  <cp:revision>7</cp:revision>
  <dcterms:created xsi:type="dcterms:W3CDTF">2020-03-26T00:08:23Z</dcterms:created>
  <dcterms:modified xsi:type="dcterms:W3CDTF">2025-09-28T13:51:35Z</dcterms:modified>
</cp:coreProperties>
</file>